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0" r:id="rId7"/>
    <p:sldId id="261" r:id="rId8"/>
    <p:sldId id="258" r:id="rId9"/>
    <p:sldId id="26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861D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E41B8-BC01-4EB0-A794-35B1DAD09B0E}" v="2" dt="2026-01-30T18:34:0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2"/>
    <p:restoredTop sz="96058"/>
  </p:normalViewPr>
  <p:slideViewPr>
    <p:cSldViewPr snapToGrid="0">
      <p:cViewPr varScale="1">
        <p:scale>
          <a:sx n="121" d="100"/>
          <a:sy n="121" d="100"/>
        </p:scale>
        <p:origin x="32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Coombes" userId="f5d10e41-b081-4721-9f15-3e247b29506f" providerId="ADAL" clId="{48091112-E7C2-4161-85E1-2159E58B569C}"/>
    <pc:docChg chg="undo custSel addSld modSld">
      <pc:chgData name="Kenneth Coombes" userId="f5d10e41-b081-4721-9f15-3e247b29506f" providerId="ADAL" clId="{48091112-E7C2-4161-85E1-2159E58B569C}" dt="2026-02-02T16:26:24.422" v="4006" actId="20577"/>
      <pc:docMkLst>
        <pc:docMk/>
      </pc:docMkLst>
      <pc:sldChg chg="addSp delSp modSp mod">
        <pc:chgData name="Kenneth Coombes" userId="f5d10e41-b081-4721-9f15-3e247b29506f" providerId="ADAL" clId="{48091112-E7C2-4161-85E1-2159E58B569C}" dt="2026-02-02T16:26:24.422" v="4006" actId="20577"/>
        <pc:sldMkLst>
          <pc:docMk/>
          <pc:sldMk cId="4070352137" sldId="256"/>
        </pc:sldMkLst>
        <pc:spChg chg="add del mod">
          <ac:chgData name="Kenneth Coombes" userId="f5d10e41-b081-4721-9f15-3e247b29506f" providerId="ADAL" clId="{48091112-E7C2-4161-85E1-2159E58B569C}" dt="2026-02-02T16:26:24.422" v="4006" actId="20577"/>
          <ac:spMkLst>
            <pc:docMk/>
            <pc:sldMk cId="4070352137" sldId="256"/>
            <ac:spMk id="3" creationId="{B2850B84-2B48-DDD4-B51A-F89B482CB08C}"/>
          </ac:spMkLst>
        </pc:spChg>
        <pc:picChg chg="add mod">
          <ac:chgData name="Kenneth Coombes" userId="f5d10e41-b081-4721-9f15-3e247b29506f" providerId="ADAL" clId="{48091112-E7C2-4161-85E1-2159E58B569C}" dt="2026-01-29T19:23:30.856" v="90" actId="1076"/>
          <ac:picMkLst>
            <pc:docMk/>
            <pc:sldMk cId="4070352137" sldId="256"/>
            <ac:picMk id="11" creationId="{2BA18596-4D27-C302-8C64-57B79E4D1904}"/>
          </ac:picMkLst>
        </pc:picChg>
      </pc:sldChg>
      <pc:sldChg chg="addSp modSp new mod">
        <pc:chgData name="Kenneth Coombes" userId="f5d10e41-b081-4721-9f15-3e247b29506f" providerId="ADAL" clId="{48091112-E7C2-4161-85E1-2159E58B569C}" dt="2026-01-29T23:21:59.676" v="3914" actId="554"/>
        <pc:sldMkLst>
          <pc:docMk/>
          <pc:sldMk cId="2940289935" sldId="257"/>
        </pc:sldMkLst>
        <pc:spChg chg="mod">
          <ac:chgData name="Kenneth Coombes" userId="f5d10e41-b081-4721-9f15-3e247b29506f" providerId="ADAL" clId="{48091112-E7C2-4161-85E1-2159E58B569C}" dt="2026-01-29T19:37:17.775" v="1045" actId="20577"/>
          <ac:spMkLst>
            <pc:docMk/>
            <pc:sldMk cId="2940289935" sldId="257"/>
            <ac:spMk id="2" creationId="{65151D4E-5874-407D-3943-84951BC4BC87}"/>
          </ac:spMkLst>
        </pc:spChg>
        <pc:spChg chg="mod">
          <ac:chgData name="Kenneth Coombes" userId="f5d10e41-b081-4721-9f15-3e247b29506f" providerId="ADAL" clId="{48091112-E7C2-4161-85E1-2159E58B569C}" dt="2026-01-29T23:21:43.309" v="3913" actId="1076"/>
          <ac:spMkLst>
            <pc:docMk/>
            <pc:sldMk cId="2940289935" sldId="257"/>
            <ac:spMk id="3" creationId="{457B8BDA-BB62-2DF1-DF6C-FA00017991AD}"/>
          </ac:spMkLst>
        </pc:spChg>
        <pc:spChg chg="add mod">
          <ac:chgData name="Kenneth Coombes" userId="f5d10e41-b081-4721-9f15-3e247b29506f" providerId="ADAL" clId="{48091112-E7C2-4161-85E1-2159E58B569C}" dt="2026-01-29T19:40:25.192" v="1098" actId="1076"/>
          <ac:spMkLst>
            <pc:docMk/>
            <pc:sldMk cId="2940289935" sldId="257"/>
            <ac:spMk id="4" creationId="{C7CD689F-75B6-3738-7144-06246ACB72A2}"/>
          </ac:spMkLst>
        </pc:spChg>
        <pc:spChg chg="add mod">
          <ac:chgData name="Kenneth Coombes" userId="f5d10e41-b081-4721-9f15-3e247b29506f" providerId="ADAL" clId="{48091112-E7C2-4161-85E1-2159E58B569C}" dt="2026-01-29T23:21:59.676" v="3914" actId="554"/>
          <ac:spMkLst>
            <pc:docMk/>
            <pc:sldMk cId="2940289935" sldId="257"/>
            <ac:spMk id="14" creationId="{028F37BA-60B3-5E71-236B-189C00FE0BC9}"/>
          </ac:spMkLst>
        </pc:spChg>
        <pc:spChg chg="add mod">
          <ac:chgData name="Kenneth Coombes" userId="f5d10e41-b081-4721-9f15-3e247b29506f" providerId="ADAL" clId="{48091112-E7C2-4161-85E1-2159E58B569C}" dt="2026-01-29T23:21:59.676" v="3914" actId="554"/>
          <ac:spMkLst>
            <pc:docMk/>
            <pc:sldMk cId="2940289935" sldId="257"/>
            <ac:spMk id="16" creationId="{5C3E8434-9EDC-75B6-E7C5-462AB70A9DD1}"/>
          </ac:spMkLst>
        </pc:spChg>
        <pc:spChg chg="add mod">
          <ac:chgData name="Kenneth Coombes" userId="f5d10e41-b081-4721-9f15-3e247b29506f" providerId="ADAL" clId="{48091112-E7C2-4161-85E1-2159E58B569C}" dt="2026-01-29T23:21:59.676" v="3914" actId="554"/>
          <ac:spMkLst>
            <pc:docMk/>
            <pc:sldMk cId="2940289935" sldId="257"/>
            <ac:spMk id="17" creationId="{6B2E693F-7676-F5C5-073F-99CB99C35DEB}"/>
          </ac:spMkLst>
        </pc:spChg>
        <pc:spChg chg="add mod">
          <ac:chgData name="Kenneth Coombes" userId="f5d10e41-b081-4721-9f15-3e247b29506f" providerId="ADAL" clId="{48091112-E7C2-4161-85E1-2159E58B569C}" dt="2026-01-29T23:21:59.676" v="3914" actId="554"/>
          <ac:spMkLst>
            <pc:docMk/>
            <pc:sldMk cId="2940289935" sldId="257"/>
            <ac:spMk id="18" creationId="{18CC3DBA-717A-B29D-1D1F-D0F04D08BEDC}"/>
          </ac:spMkLst>
        </pc:spChg>
        <pc:picChg chg="add mod">
          <ac:chgData name="Kenneth Coombes" userId="f5d10e41-b081-4721-9f15-3e247b29506f" providerId="ADAL" clId="{48091112-E7C2-4161-85E1-2159E58B569C}" dt="2026-01-29T19:39:22.625" v="1071" actId="1076"/>
          <ac:picMkLst>
            <pc:docMk/>
            <pc:sldMk cId="2940289935" sldId="257"/>
            <ac:picMk id="5" creationId="{7DC9A84F-2AC2-8868-0025-9AB2DFBD5F1E}"/>
          </ac:picMkLst>
        </pc:picChg>
        <pc:picChg chg="add mod">
          <ac:chgData name="Kenneth Coombes" userId="f5d10e41-b081-4721-9f15-3e247b29506f" providerId="ADAL" clId="{48091112-E7C2-4161-85E1-2159E58B569C}" dt="2026-01-29T19:40:59.838" v="1124" actId="1037"/>
          <ac:picMkLst>
            <pc:docMk/>
            <pc:sldMk cId="2940289935" sldId="257"/>
            <ac:picMk id="7" creationId="{CB56F063-F59F-F75C-1A50-E68BA15AB58B}"/>
          </ac:picMkLst>
        </pc:picChg>
        <pc:picChg chg="add mod">
          <ac:chgData name="Kenneth Coombes" userId="f5d10e41-b081-4721-9f15-3e247b29506f" providerId="ADAL" clId="{48091112-E7C2-4161-85E1-2159E58B569C}" dt="2026-01-29T19:39:22.625" v="1071" actId="1076"/>
          <ac:picMkLst>
            <pc:docMk/>
            <pc:sldMk cId="2940289935" sldId="257"/>
            <ac:picMk id="8" creationId="{6EEC5308-C0C1-C386-EA24-11A1C46882BF}"/>
          </ac:picMkLst>
        </pc:picChg>
        <pc:picChg chg="mod">
          <ac:chgData name="Kenneth Coombes" userId="f5d10e41-b081-4721-9f15-3e247b29506f" providerId="ADAL" clId="{48091112-E7C2-4161-85E1-2159E58B569C}" dt="2026-01-29T19:40:59.838" v="1124" actId="1037"/>
          <ac:picMkLst>
            <pc:docMk/>
            <pc:sldMk cId="2940289935" sldId="257"/>
            <ac:picMk id="9" creationId="{F31665B4-BEFC-BDEA-021E-4BCE6C8DBFE9}"/>
          </ac:picMkLst>
        </pc:picChg>
        <pc:picChg chg="add mod">
          <ac:chgData name="Kenneth Coombes" userId="f5d10e41-b081-4721-9f15-3e247b29506f" providerId="ADAL" clId="{48091112-E7C2-4161-85E1-2159E58B569C}" dt="2026-01-29T19:40:59.838" v="1124" actId="1037"/>
          <ac:picMkLst>
            <pc:docMk/>
            <pc:sldMk cId="2940289935" sldId="257"/>
            <ac:picMk id="11" creationId="{34EFCAF6-1C28-574A-E788-83BDD15D48AE}"/>
          </ac:picMkLst>
        </pc:picChg>
        <pc:picChg chg="add mod">
          <ac:chgData name="Kenneth Coombes" userId="f5d10e41-b081-4721-9f15-3e247b29506f" providerId="ADAL" clId="{48091112-E7C2-4161-85E1-2159E58B569C}" dt="2026-01-29T19:40:59.838" v="1124" actId="1037"/>
          <ac:picMkLst>
            <pc:docMk/>
            <pc:sldMk cId="2940289935" sldId="257"/>
            <ac:picMk id="12" creationId="{5D8AB7D0-402D-0C71-8559-5E3AE49AB032}"/>
          </ac:picMkLst>
        </pc:picChg>
        <pc:picChg chg="mod">
          <ac:chgData name="Kenneth Coombes" userId="f5d10e41-b081-4721-9f15-3e247b29506f" providerId="ADAL" clId="{48091112-E7C2-4161-85E1-2159E58B569C}" dt="2026-01-29T19:40:59.838" v="1124" actId="1037"/>
          <ac:picMkLst>
            <pc:docMk/>
            <pc:sldMk cId="2940289935" sldId="257"/>
            <ac:picMk id="15" creationId="{9049D4CD-1893-AEA4-78B2-C02096920F72}"/>
          </ac:picMkLst>
        </pc:picChg>
      </pc:sldChg>
      <pc:sldChg chg="addSp delSp modSp add mod">
        <pc:chgData name="Kenneth Coombes" userId="f5d10e41-b081-4721-9f15-3e247b29506f" providerId="ADAL" clId="{48091112-E7C2-4161-85E1-2159E58B569C}" dt="2026-01-29T22:58:28.753" v="3865" actId="113"/>
        <pc:sldMkLst>
          <pc:docMk/>
          <pc:sldMk cId="2181837054" sldId="258"/>
        </pc:sldMkLst>
        <pc:spChg chg="mod">
          <ac:chgData name="Kenneth Coombes" userId="f5d10e41-b081-4721-9f15-3e247b29506f" providerId="ADAL" clId="{48091112-E7C2-4161-85E1-2159E58B569C}" dt="2026-01-29T22:56:52.282" v="3810" actId="20577"/>
          <ac:spMkLst>
            <pc:docMk/>
            <pc:sldMk cId="2181837054" sldId="258"/>
            <ac:spMk id="2" creationId="{89D158BF-BD86-EAFE-02A8-8996276C598B}"/>
          </ac:spMkLst>
        </pc:spChg>
        <pc:spChg chg="mod">
          <ac:chgData name="Kenneth Coombes" userId="f5d10e41-b081-4721-9f15-3e247b29506f" providerId="ADAL" clId="{48091112-E7C2-4161-85E1-2159E58B569C}" dt="2026-01-29T22:58:28.753" v="3865" actId="113"/>
          <ac:spMkLst>
            <pc:docMk/>
            <pc:sldMk cId="2181837054" sldId="258"/>
            <ac:spMk id="3" creationId="{84B0A0A3-2D01-ACB8-9DCD-6A68A2F85C0C}"/>
          </ac:spMkLst>
        </pc:spChg>
        <pc:spChg chg="add mod">
          <ac:chgData name="Kenneth Coombes" userId="f5d10e41-b081-4721-9f15-3e247b29506f" providerId="ADAL" clId="{48091112-E7C2-4161-85E1-2159E58B569C}" dt="2026-01-29T21:32:22.424" v="2808" actId="14100"/>
          <ac:spMkLst>
            <pc:docMk/>
            <pc:sldMk cId="2181837054" sldId="258"/>
            <ac:spMk id="4" creationId="{ABC81D39-EBA4-CC47-66B6-9223E38C0DA5}"/>
          </ac:spMkLst>
        </pc:spChg>
        <pc:spChg chg="mod">
          <ac:chgData name="Kenneth Coombes" userId="f5d10e41-b081-4721-9f15-3e247b29506f" providerId="ADAL" clId="{48091112-E7C2-4161-85E1-2159E58B569C}" dt="2026-01-29T21:24:15.052" v="2641" actId="1076"/>
          <ac:spMkLst>
            <pc:docMk/>
            <pc:sldMk cId="2181837054" sldId="258"/>
            <ac:spMk id="12" creationId="{BFDD87AB-107E-CEEC-7EFC-75718CB9BF84}"/>
          </ac:spMkLst>
        </pc:spChg>
        <pc:grpChg chg="add mod">
          <ac:chgData name="Kenneth Coombes" userId="f5d10e41-b081-4721-9f15-3e247b29506f" providerId="ADAL" clId="{48091112-E7C2-4161-85E1-2159E58B569C}" dt="2026-01-29T21:24:15.052" v="2641" actId="1076"/>
          <ac:grpSpMkLst>
            <pc:docMk/>
            <pc:sldMk cId="2181837054" sldId="258"/>
            <ac:grpSpMk id="10" creationId="{BBF90DD2-21AB-592A-DA32-6C51AE32FAA1}"/>
          </ac:grpSpMkLst>
        </pc:grpChg>
        <pc:picChg chg="add mod">
          <ac:chgData name="Kenneth Coombes" userId="f5d10e41-b081-4721-9f15-3e247b29506f" providerId="ADAL" clId="{48091112-E7C2-4161-85E1-2159E58B569C}" dt="2026-01-29T22:33:54.047" v="3437" actId="1076"/>
          <ac:picMkLst>
            <pc:docMk/>
            <pc:sldMk cId="2181837054" sldId="258"/>
            <ac:picMk id="6" creationId="{2D40E4E0-F491-6A67-4680-E2C66F66B746}"/>
          </ac:picMkLst>
        </pc:picChg>
        <pc:picChg chg="add mod">
          <ac:chgData name="Kenneth Coombes" userId="f5d10e41-b081-4721-9f15-3e247b29506f" providerId="ADAL" clId="{48091112-E7C2-4161-85E1-2159E58B569C}" dt="2026-01-29T22:33:55.552" v="3438" actId="1076"/>
          <ac:picMkLst>
            <pc:docMk/>
            <pc:sldMk cId="2181837054" sldId="258"/>
            <ac:picMk id="7" creationId="{3A7AA3AB-9C59-C5D9-421E-3169DD46D009}"/>
          </ac:picMkLst>
        </pc:picChg>
        <pc:picChg chg="add mod">
          <ac:chgData name="Kenneth Coombes" userId="f5d10e41-b081-4721-9f15-3e247b29506f" providerId="ADAL" clId="{48091112-E7C2-4161-85E1-2159E58B569C}" dt="2026-01-29T21:32:26.057" v="2814" actId="1037"/>
          <ac:picMkLst>
            <pc:docMk/>
            <pc:sldMk cId="2181837054" sldId="258"/>
            <ac:picMk id="8" creationId="{CE21EEC1-462D-121B-E5CA-47623D0CCDD1}"/>
          </ac:picMkLst>
        </pc:picChg>
        <pc:picChg chg="add mod">
          <ac:chgData name="Kenneth Coombes" userId="f5d10e41-b081-4721-9f15-3e247b29506f" providerId="ADAL" clId="{48091112-E7C2-4161-85E1-2159E58B569C}" dt="2026-01-29T21:30:02.367" v="2735" actId="1076"/>
          <ac:picMkLst>
            <pc:docMk/>
            <pc:sldMk cId="2181837054" sldId="258"/>
            <ac:picMk id="9" creationId="{CA84BD39-61A1-807C-6E5D-7F13B45C87A3}"/>
          </ac:picMkLst>
        </pc:picChg>
        <pc:picChg chg="mod">
          <ac:chgData name="Kenneth Coombes" userId="f5d10e41-b081-4721-9f15-3e247b29506f" providerId="ADAL" clId="{48091112-E7C2-4161-85E1-2159E58B569C}" dt="2026-01-29T21:24:15.052" v="2641" actId="1076"/>
          <ac:picMkLst>
            <pc:docMk/>
            <pc:sldMk cId="2181837054" sldId="258"/>
            <ac:picMk id="11" creationId="{6D086CE8-0D89-B07E-565F-369F155D18AD}"/>
          </ac:picMkLst>
        </pc:picChg>
        <pc:picChg chg="add mod">
          <ac:chgData name="Kenneth Coombes" userId="f5d10e41-b081-4721-9f15-3e247b29506f" providerId="ADAL" clId="{48091112-E7C2-4161-85E1-2159E58B569C}" dt="2026-01-29T22:34:03.538" v="3441" actId="1076"/>
          <ac:picMkLst>
            <pc:docMk/>
            <pc:sldMk cId="2181837054" sldId="258"/>
            <ac:picMk id="14" creationId="{F5F29E89-D54D-2590-B055-D47D5DDC5476}"/>
          </ac:picMkLst>
        </pc:picChg>
      </pc:sldChg>
      <pc:sldChg chg="addSp delSp modSp add mod">
        <pc:chgData name="Kenneth Coombes" userId="f5d10e41-b081-4721-9f15-3e247b29506f" providerId="ADAL" clId="{48091112-E7C2-4161-85E1-2159E58B569C}" dt="2026-01-29T22:56:09.978" v="3803" actId="20577"/>
        <pc:sldMkLst>
          <pc:docMk/>
          <pc:sldMk cId="903520680" sldId="259"/>
        </pc:sldMkLst>
        <pc:spChg chg="mod">
          <ac:chgData name="Kenneth Coombes" userId="f5d10e41-b081-4721-9f15-3e247b29506f" providerId="ADAL" clId="{48091112-E7C2-4161-85E1-2159E58B569C}" dt="2026-01-29T22:12:28.136" v="3086" actId="20577"/>
          <ac:spMkLst>
            <pc:docMk/>
            <pc:sldMk cId="903520680" sldId="259"/>
            <ac:spMk id="2" creationId="{BF9459D5-3838-8CE4-28C9-DB618500CE49}"/>
          </ac:spMkLst>
        </pc:spChg>
        <pc:spChg chg="mod">
          <ac:chgData name="Kenneth Coombes" userId="f5d10e41-b081-4721-9f15-3e247b29506f" providerId="ADAL" clId="{48091112-E7C2-4161-85E1-2159E58B569C}" dt="2026-01-29T22:56:09.978" v="3803" actId="20577"/>
          <ac:spMkLst>
            <pc:docMk/>
            <pc:sldMk cId="903520680" sldId="259"/>
            <ac:spMk id="3" creationId="{FA180DF7-155D-1A0D-5D0D-72A1FBEA3722}"/>
          </ac:spMkLst>
        </pc:spChg>
        <pc:spChg chg="add mod">
          <ac:chgData name="Kenneth Coombes" userId="f5d10e41-b081-4721-9f15-3e247b29506f" providerId="ADAL" clId="{48091112-E7C2-4161-85E1-2159E58B569C}" dt="2026-01-29T21:31:57.476" v="2805" actId="14100"/>
          <ac:spMkLst>
            <pc:docMk/>
            <pc:sldMk cId="903520680" sldId="259"/>
            <ac:spMk id="4" creationId="{D04A6490-703E-F003-40BF-7B0B838580E9}"/>
          </ac:spMkLst>
        </pc:spChg>
        <pc:picChg chg="add mod">
          <ac:chgData name="Kenneth Coombes" userId="f5d10e41-b081-4721-9f15-3e247b29506f" providerId="ADAL" clId="{48091112-E7C2-4161-85E1-2159E58B569C}" dt="2026-01-29T21:23:14.285" v="2638" actId="1076"/>
          <ac:picMkLst>
            <pc:docMk/>
            <pc:sldMk cId="903520680" sldId="259"/>
            <ac:picMk id="5" creationId="{9C1CE152-D6E9-F54D-15C0-2B59914F35A1}"/>
          </ac:picMkLst>
        </pc:picChg>
        <pc:picChg chg="add mod">
          <ac:chgData name="Kenneth Coombes" userId="f5d10e41-b081-4721-9f15-3e247b29506f" providerId="ADAL" clId="{48091112-E7C2-4161-85E1-2159E58B569C}" dt="2026-01-29T21:23:15.586" v="2639" actId="1076"/>
          <ac:picMkLst>
            <pc:docMk/>
            <pc:sldMk cId="903520680" sldId="259"/>
            <ac:picMk id="10" creationId="{E817ABCE-26D1-E028-BD9E-111C3F283493}"/>
          </ac:picMkLst>
        </pc:picChg>
        <pc:picChg chg="add mod">
          <ac:chgData name="Kenneth Coombes" userId="f5d10e41-b081-4721-9f15-3e247b29506f" providerId="ADAL" clId="{48091112-E7C2-4161-85E1-2159E58B569C}" dt="2026-01-29T21:44:27.719" v="2916" actId="1076"/>
          <ac:picMkLst>
            <pc:docMk/>
            <pc:sldMk cId="903520680" sldId="259"/>
            <ac:picMk id="11" creationId="{F0477609-BDA7-D612-AED7-F0BE6D60A1B2}"/>
          </ac:picMkLst>
        </pc:picChg>
      </pc:sldChg>
      <pc:sldChg chg="addSp delSp modSp add mod">
        <pc:chgData name="Kenneth Coombes" userId="f5d10e41-b081-4721-9f15-3e247b29506f" providerId="ADAL" clId="{48091112-E7C2-4161-85E1-2159E58B569C}" dt="2026-01-30T19:42:49.308" v="3983" actId="1076"/>
        <pc:sldMkLst>
          <pc:docMk/>
          <pc:sldMk cId="284188684" sldId="260"/>
        </pc:sldMkLst>
        <pc:spChg chg="mod">
          <ac:chgData name="Kenneth Coombes" userId="f5d10e41-b081-4721-9f15-3e247b29506f" providerId="ADAL" clId="{48091112-E7C2-4161-85E1-2159E58B569C}" dt="2026-01-29T22:22:13.881" v="3310" actId="20577"/>
          <ac:spMkLst>
            <pc:docMk/>
            <pc:sldMk cId="284188684" sldId="260"/>
            <ac:spMk id="2" creationId="{94F2BD53-10B4-E0A5-4EBE-FC636560D320}"/>
          </ac:spMkLst>
        </pc:spChg>
        <pc:spChg chg="add mod">
          <ac:chgData name="Kenneth Coombes" userId="f5d10e41-b081-4721-9f15-3e247b29506f" providerId="ADAL" clId="{48091112-E7C2-4161-85E1-2159E58B569C}" dt="2026-01-29T22:19:07.581" v="3250" actId="1036"/>
          <ac:spMkLst>
            <pc:docMk/>
            <pc:sldMk cId="284188684" sldId="260"/>
            <ac:spMk id="3" creationId="{9C54CC39-7C57-9185-5349-DE8D9336432C}"/>
          </ac:spMkLst>
        </pc:spChg>
        <pc:spChg chg="mod">
          <ac:chgData name="Kenneth Coombes" userId="f5d10e41-b081-4721-9f15-3e247b29506f" providerId="ADAL" clId="{48091112-E7C2-4161-85E1-2159E58B569C}" dt="2026-01-30T18:33:57.477" v="3937" actId="1076"/>
          <ac:spMkLst>
            <pc:docMk/>
            <pc:sldMk cId="284188684" sldId="260"/>
            <ac:spMk id="4" creationId="{2B59273F-1C09-49D7-070F-41FC61EB44DA}"/>
          </ac:spMkLst>
        </pc:spChg>
        <pc:spChg chg="add mod">
          <ac:chgData name="Kenneth Coombes" userId="f5d10e41-b081-4721-9f15-3e247b29506f" providerId="ADAL" clId="{48091112-E7C2-4161-85E1-2159E58B569C}" dt="2026-01-30T19:42:49.308" v="3983" actId="1076"/>
          <ac:spMkLst>
            <pc:docMk/>
            <pc:sldMk cId="284188684" sldId="260"/>
            <ac:spMk id="23" creationId="{03F3CFDF-7B35-4F95-F519-4798E00492D2}"/>
          </ac:spMkLst>
        </pc:spChg>
        <pc:graphicFrameChg chg="add mod modGraphic">
          <ac:chgData name="Kenneth Coombes" userId="f5d10e41-b081-4721-9f15-3e247b29506f" providerId="ADAL" clId="{48091112-E7C2-4161-85E1-2159E58B569C}" dt="2026-01-29T22:52:50.043" v="3724" actId="14734"/>
          <ac:graphicFrameMkLst>
            <pc:docMk/>
            <pc:sldMk cId="284188684" sldId="260"/>
            <ac:graphicFrameMk id="20" creationId="{5B141998-95C7-2DF0-2E05-BC723548A00B}"/>
          </ac:graphicFrameMkLst>
        </pc:graphicFrameChg>
        <pc:picChg chg="mod">
          <ac:chgData name="Kenneth Coombes" userId="f5d10e41-b081-4721-9f15-3e247b29506f" providerId="ADAL" clId="{48091112-E7C2-4161-85E1-2159E58B569C}" dt="2026-01-29T22:19:07.581" v="3250" actId="1036"/>
          <ac:picMkLst>
            <pc:docMk/>
            <pc:sldMk cId="284188684" sldId="260"/>
            <ac:picMk id="5" creationId="{75B64734-C2BE-108B-148E-1A73AFADD203}"/>
          </ac:picMkLst>
        </pc:picChg>
        <pc:picChg chg="mod ord">
          <ac:chgData name="Kenneth Coombes" userId="f5d10e41-b081-4721-9f15-3e247b29506f" providerId="ADAL" clId="{48091112-E7C2-4161-85E1-2159E58B569C}" dt="2026-01-29T22:19:07.581" v="3250" actId="1036"/>
          <ac:picMkLst>
            <pc:docMk/>
            <pc:sldMk cId="284188684" sldId="260"/>
            <ac:picMk id="9" creationId="{D18EEBD2-A8C2-49F4-03E9-51B98861FBBF}"/>
          </ac:picMkLst>
        </pc:picChg>
        <pc:picChg chg="mod ord">
          <ac:chgData name="Kenneth Coombes" userId="f5d10e41-b081-4721-9f15-3e247b29506f" providerId="ADAL" clId="{48091112-E7C2-4161-85E1-2159E58B569C}" dt="2026-01-29T22:19:07.581" v="3250" actId="1036"/>
          <ac:picMkLst>
            <pc:docMk/>
            <pc:sldMk cId="284188684" sldId="260"/>
            <ac:picMk id="15" creationId="{595D35EF-B95D-2ABA-06A5-7FD8E93532A3}"/>
          </ac:picMkLst>
        </pc:picChg>
        <pc:picChg chg="add mod ord">
          <ac:chgData name="Kenneth Coombes" userId="f5d10e41-b081-4721-9f15-3e247b29506f" providerId="ADAL" clId="{48091112-E7C2-4161-85E1-2159E58B569C}" dt="2026-01-29T22:52:53.826" v="3730" actId="1038"/>
          <ac:picMkLst>
            <pc:docMk/>
            <pc:sldMk cId="284188684" sldId="260"/>
            <ac:picMk id="19" creationId="{F950B7D0-A66B-E554-D0AB-096DD20724FF}"/>
          </ac:picMkLst>
        </pc:picChg>
        <pc:picChg chg="add mod">
          <ac:chgData name="Kenneth Coombes" userId="f5d10e41-b081-4721-9f15-3e247b29506f" providerId="ADAL" clId="{48091112-E7C2-4161-85E1-2159E58B569C}" dt="2026-01-30T18:34:07.352" v="3939" actId="1076"/>
          <ac:picMkLst>
            <pc:docMk/>
            <pc:sldMk cId="284188684" sldId="260"/>
            <ac:picMk id="2050" creationId="{FD12283F-3578-CA20-0BA2-FF21A9822927}"/>
          </ac:picMkLst>
        </pc:picChg>
      </pc:sldChg>
      <pc:sldChg chg="addSp delSp modSp add mod">
        <pc:chgData name="Kenneth Coombes" userId="f5d10e41-b081-4721-9f15-3e247b29506f" providerId="ADAL" clId="{48091112-E7C2-4161-85E1-2159E58B569C}" dt="2026-02-02T16:26:11.067" v="4004" actId="1076"/>
        <pc:sldMkLst>
          <pc:docMk/>
          <pc:sldMk cId="2095120254" sldId="261"/>
        </pc:sldMkLst>
        <pc:spChg chg="mod">
          <ac:chgData name="Kenneth Coombes" userId="f5d10e41-b081-4721-9f15-3e247b29506f" providerId="ADAL" clId="{48091112-E7C2-4161-85E1-2159E58B569C}" dt="2026-01-29T22:40:39.315" v="3545" actId="20577"/>
          <ac:spMkLst>
            <pc:docMk/>
            <pc:sldMk cId="2095120254" sldId="261"/>
            <ac:spMk id="2" creationId="{582894FD-E8C3-641F-31F2-9DA897A6D9AD}"/>
          </ac:spMkLst>
        </pc:spChg>
        <pc:spChg chg="mod">
          <ac:chgData name="Kenneth Coombes" userId="f5d10e41-b081-4721-9f15-3e247b29506f" providerId="ADAL" clId="{48091112-E7C2-4161-85E1-2159E58B569C}" dt="2026-01-29T22:39:18.071" v="3494" actId="14100"/>
          <ac:spMkLst>
            <pc:docMk/>
            <pc:sldMk cId="2095120254" sldId="261"/>
            <ac:spMk id="4" creationId="{DD72B3C9-DE27-68D9-1DCC-8C40A45A8865}"/>
          </ac:spMkLst>
        </pc:spChg>
        <pc:graphicFrameChg chg="mod modGraphic">
          <ac:chgData name="Kenneth Coombes" userId="f5d10e41-b081-4721-9f15-3e247b29506f" providerId="ADAL" clId="{48091112-E7C2-4161-85E1-2159E58B569C}" dt="2026-01-30T19:41:11.903" v="3982" actId="20577"/>
          <ac:graphicFrameMkLst>
            <pc:docMk/>
            <pc:sldMk cId="2095120254" sldId="261"/>
            <ac:graphicFrameMk id="20" creationId="{6F79A84E-15C2-69F5-56E7-35CB872E915F}"/>
          </ac:graphicFrameMkLst>
        </pc:graphicFrameChg>
        <pc:picChg chg="add mod">
          <ac:chgData name="Kenneth Coombes" userId="f5d10e41-b081-4721-9f15-3e247b29506f" providerId="ADAL" clId="{48091112-E7C2-4161-85E1-2159E58B569C}" dt="2026-01-29T20:52:52.253" v="2227" actId="1076"/>
          <ac:picMkLst>
            <pc:docMk/>
            <pc:sldMk cId="2095120254" sldId="261"/>
            <ac:picMk id="3" creationId="{252B9AE5-907B-CE05-8A03-A3212B51F53B}"/>
          </ac:picMkLst>
        </pc:picChg>
        <pc:picChg chg="add mod">
          <ac:chgData name="Kenneth Coombes" userId="f5d10e41-b081-4721-9f15-3e247b29506f" providerId="ADAL" clId="{48091112-E7C2-4161-85E1-2159E58B569C}" dt="2026-01-29T22:37:08.820" v="3486" actId="1076"/>
          <ac:picMkLst>
            <pc:docMk/>
            <pc:sldMk cId="2095120254" sldId="261"/>
            <ac:picMk id="5" creationId="{076576B6-806E-5ABA-88C4-E5BE023C4C88}"/>
          </ac:picMkLst>
        </pc:picChg>
        <pc:picChg chg="add mod">
          <ac:chgData name="Kenneth Coombes" userId="f5d10e41-b081-4721-9f15-3e247b29506f" providerId="ADAL" clId="{48091112-E7C2-4161-85E1-2159E58B569C}" dt="2026-01-29T22:39:24.732" v="3497" actId="1076"/>
          <ac:picMkLst>
            <pc:docMk/>
            <pc:sldMk cId="2095120254" sldId="261"/>
            <ac:picMk id="6" creationId="{13213868-CE7D-3D62-92B7-F17DF6C9AE05}"/>
          </ac:picMkLst>
        </pc:picChg>
        <pc:picChg chg="add mod">
          <ac:chgData name="Kenneth Coombes" userId="f5d10e41-b081-4721-9f15-3e247b29506f" providerId="ADAL" clId="{48091112-E7C2-4161-85E1-2159E58B569C}" dt="2026-01-29T21:09:01.364" v="2457" actId="1076"/>
          <ac:picMkLst>
            <pc:docMk/>
            <pc:sldMk cId="2095120254" sldId="261"/>
            <ac:picMk id="8" creationId="{92C74B90-97F9-3B36-08A7-7A42C6BCF05C}"/>
          </ac:picMkLst>
        </pc:picChg>
        <pc:picChg chg="add mod ord">
          <ac:chgData name="Kenneth Coombes" userId="f5d10e41-b081-4721-9f15-3e247b29506f" providerId="ADAL" clId="{48091112-E7C2-4161-85E1-2159E58B569C}" dt="2026-02-02T16:25:56.010" v="4001" actId="166"/>
          <ac:picMkLst>
            <pc:docMk/>
            <pc:sldMk cId="2095120254" sldId="261"/>
            <ac:picMk id="9" creationId="{0210C7C8-5D74-07E1-D2B4-54C86E9BB29E}"/>
          </ac:picMkLst>
        </pc:picChg>
        <pc:picChg chg="add mod">
          <ac:chgData name="Kenneth Coombes" userId="f5d10e41-b081-4721-9f15-3e247b29506f" providerId="ADAL" clId="{48091112-E7C2-4161-85E1-2159E58B569C}" dt="2026-01-30T19:51:53.466" v="3990" actId="14100"/>
          <ac:picMkLst>
            <pc:docMk/>
            <pc:sldMk cId="2095120254" sldId="261"/>
            <ac:picMk id="10" creationId="{487F8D12-2182-E607-EC0C-CA14BC664C15}"/>
          </ac:picMkLst>
        </pc:picChg>
        <pc:picChg chg="add mod">
          <ac:chgData name="Kenneth Coombes" userId="f5d10e41-b081-4721-9f15-3e247b29506f" providerId="ADAL" clId="{48091112-E7C2-4161-85E1-2159E58B569C}" dt="2026-01-29T21:43:01.031" v="2908" actId="1076"/>
          <ac:picMkLst>
            <pc:docMk/>
            <pc:sldMk cId="2095120254" sldId="261"/>
            <ac:picMk id="11" creationId="{CD3AA0CD-4D67-2149-B0DE-FE04FEF327B3}"/>
          </ac:picMkLst>
        </pc:picChg>
        <pc:picChg chg="add mod">
          <ac:chgData name="Kenneth Coombes" userId="f5d10e41-b081-4721-9f15-3e247b29506f" providerId="ADAL" clId="{48091112-E7C2-4161-85E1-2159E58B569C}" dt="2026-02-02T16:26:11.067" v="4004" actId="1076"/>
          <ac:picMkLst>
            <pc:docMk/>
            <pc:sldMk cId="2095120254" sldId="261"/>
            <ac:picMk id="12" creationId="{5D4AE2A2-61FB-0063-0507-B90614084E12}"/>
          </ac:picMkLst>
        </pc:picChg>
        <pc:picChg chg="add mod">
          <ac:chgData name="Kenneth Coombes" userId="f5d10e41-b081-4721-9f15-3e247b29506f" providerId="ADAL" clId="{48091112-E7C2-4161-85E1-2159E58B569C}" dt="2026-01-30T19:51:44.497" v="3989" actId="1076"/>
          <ac:picMkLst>
            <pc:docMk/>
            <pc:sldMk cId="2095120254" sldId="261"/>
            <ac:picMk id="13" creationId="{29DCC24B-E9D3-9B0E-629E-98E6D4ABF485}"/>
          </ac:picMkLst>
        </pc:picChg>
      </pc:sldChg>
      <pc:sldChg chg="addSp delSp modSp add mod">
        <pc:chgData name="Kenneth Coombes" userId="f5d10e41-b081-4721-9f15-3e247b29506f" providerId="ADAL" clId="{48091112-E7C2-4161-85E1-2159E58B569C}" dt="2026-01-29T22:50:45.349" v="3703" actId="20577"/>
        <pc:sldMkLst>
          <pc:docMk/>
          <pc:sldMk cId="1439472839" sldId="262"/>
        </pc:sldMkLst>
        <pc:spChg chg="mod">
          <ac:chgData name="Kenneth Coombes" userId="f5d10e41-b081-4721-9f15-3e247b29506f" providerId="ADAL" clId="{48091112-E7C2-4161-85E1-2159E58B569C}" dt="2026-01-29T22:22:09.219" v="3308" actId="20577"/>
          <ac:spMkLst>
            <pc:docMk/>
            <pc:sldMk cId="1439472839" sldId="262"/>
            <ac:spMk id="2" creationId="{656C63BA-EBF4-7C25-886F-A225A35F584A}"/>
          </ac:spMkLst>
        </pc:spChg>
        <pc:spChg chg="mod">
          <ac:chgData name="Kenneth Coombes" userId="f5d10e41-b081-4721-9f15-3e247b29506f" providerId="ADAL" clId="{48091112-E7C2-4161-85E1-2159E58B569C}" dt="2026-01-29T22:24:12.357" v="3356" actId="1076"/>
          <ac:spMkLst>
            <pc:docMk/>
            <pc:sldMk cId="1439472839" sldId="262"/>
            <ac:spMk id="11" creationId="{B2E5AAD2-4E9B-C6AD-49A7-8874AC466277}"/>
          </ac:spMkLst>
        </pc:spChg>
        <pc:grpChg chg="add mod">
          <ac:chgData name="Kenneth Coombes" userId="f5d10e41-b081-4721-9f15-3e247b29506f" providerId="ADAL" clId="{48091112-E7C2-4161-85E1-2159E58B569C}" dt="2026-01-29T22:24:12.357" v="3356" actId="1076"/>
          <ac:grpSpMkLst>
            <pc:docMk/>
            <pc:sldMk cId="1439472839" sldId="262"/>
            <ac:grpSpMk id="8" creationId="{0506BB3A-92B5-B1CB-2D69-2860FD967295}"/>
          </ac:grpSpMkLst>
        </pc:grpChg>
        <pc:graphicFrameChg chg="mod modGraphic">
          <ac:chgData name="Kenneth Coombes" userId="f5d10e41-b081-4721-9f15-3e247b29506f" providerId="ADAL" clId="{48091112-E7C2-4161-85E1-2159E58B569C}" dt="2026-01-29T22:50:45.349" v="3703" actId="20577"/>
          <ac:graphicFrameMkLst>
            <pc:docMk/>
            <pc:sldMk cId="1439472839" sldId="262"/>
            <ac:graphicFrameMk id="20" creationId="{ACF86410-377D-FC8A-8E2D-8C899D4D9304}"/>
          </ac:graphicFrameMkLst>
        </pc:graphicFrameChg>
        <pc:picChg chg="add mod">
          <ac:chgData name="Kenneth Coombes" userId="f5d10e41-b081-4721-9f15-3e247b29506f" providerId="ADAL" clId="{48091112-E7C2-4161-85E1-2159E58B569C}" dt="2026-01-29T22:23:55.189" v="3353" actId="1076"/>
          <ac:picMkLst>
            <pc:docMk/>
            <pc:sldMk cId="1439472839" sldId="262"/>
            <ac:picMk id="6" creationId="{890BDFD5-76C7-80A6-9702-4A1E9BCD18D1}"/>
          </ac:picMkLst>
        </pc:picChg>
        <pc:picChg chg="add mod">
          <ac:chgData name="Kenneth Coombes" userId="f5d10e41-b081-4721-9f15-3e247b29506f" providerId="ADAL" clId="{48091112-E7C2-4161-85E1-2159E58B569C}" dt="2026-01-29T22:24:15.046" v="3357" actId="1076"/>
          <ac:picMkLst>
            <pc:docMk/>
            <pc:sldMk cId="1439472839" sldId="262"/>
            <ac:picMk id="7" creationId="{32559B6C-A6CB-477D-0880-80ABAF5B916A}"/>
          </ac:picMkLst>
        </pc:picChg>
        <pc:picChg chg="mod">
          <ac:chgData name="Kenneth Coombes" userId="f5d10e41-b081-4721-9f15-3e247b29506f" providerId="ADAL" clId="{48091112-E7C2-4161-85E1-2159E58B569C}" dt="2026-01-29T22:24:12.357" v="3356" actId="1076"/>
          <ac:picMkLst>
            <pc:docMk/>
            <pc:sldMk cId="1439472839" sldId="262"/>
            <ac:picMk id="10" creationId="{4A2B24B5-CE8E-D484-7A5E-09AA74D030BF}"/>
          </ac:picMkLst>
        </pc:picChg>
        <pc:picChg chg="add mod">
          <ac:chgData name="Kenneth Coombes" userId="f5d10e41-b081-4721-9f15-3e247b29506f" providerId="ADAL" clId="{48091112-E7C2-4161-85E1-2159E58B569C}" dt="2026-01-29T22:24:17.561" v="3358" actId="1076"/>
          <ac:picMkLst>
            <pc:docMk/>
            <pc:sldMk cId="1439472839" sldId="262"/>
            <ac:picMk id="12" creationId="{731EE326-5DC3-13D8-F333-8D8783876CB2}"/>
          </ac:picMkLst>
        </pc:picChg>
        <pc:picChg chg="add mod">
          <ac:chgData name="Kenneth Coombes" userId="f5d10e41-b081-4721-9f15-3e247b29506f" providerId="ADAL" clId="{48091112-E7C2-4161-85E1-2159E58B569C}" dt="2026-01-29T22:34:30.654" v="3445" actId="1076"/>
          <ac:picMkLst>
            <pc:docMk/>
            <pc:sldMk cId="1439472839" sldId="262"/>
            <ac:picMk id="13" creationId="{79960AD3-7C69-AF23-BA3F-160CF6EA4183}"/>
          </ac:picMkLst>
        </pc:picChg>
        <pc:picChg chg="add mod">
          <ac:chgData name="Kenneth Coombes" userId="f5d10e41-b081-4721-9f15-3e247b29506f" providerId="ADAL" clId="{48091112-E7C2-4161-85E1-2159E58B569C}" dt="2026-01-29T22:34:35.830" v="3448" actId="1076"/>
          <ac:picMkLst>
            <pc:docMk/>
            <pc:sldMk cId="1439472839" sldId="262"/>
            <ac:picMk id="14" creationId="{570EECEA-696A-9B5F-7D66-4345816906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980DF-C295-AA45-91DC-DFAC74E3F40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63CBC-1D81-3D46-9719-619E8E40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63CBC-1D81-3D46-9719-619E8E40EC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9642-CF49-57B4-2341-4017D03D8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B7431-A831-D802-64C2-0F6C0060A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ED7F-E814-4D61-1492-83304F73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1BAA4-033E-3AC5-FB73-82D4416C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DE99-AF0F-8CFF-C44B-01A1E271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2AAB-CE94-C03F-4FB5-C5275C8B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95EC6-7BBB-E2F1-CF92-8A083C1E3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BF1E-9EA5-933F-FCAA-ADB0FDA5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03849-A37C-13BB-3B9D-088DB6A9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5D37-F0A1-F3B1-74FE-6FE6D2D7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A4428-8D23-BD84-3C80-AFEC24D46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E1746-5FB8-E9BB-54F7-0CE0DC7DC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4727-C911-DF3D-968B-27C57ED1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F2949-9944-E7D3-DEA5-4260EEC1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05450-9A7F-0A3E-42BE-A0BAAA51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FB07-4247-53B3-A66A-18EFCAC0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72A7-98E5-47CC-9434-AFCE6D796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19F24-F3A3-EDF6-77A0-D6C3712B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6C3A-ACB5-687A-B273-A0537083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A151-5EDE-075F-5390-582388A7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7B30-DD6F-12D9-F5CF-DAF2F5C7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44B24-65F0-7E1F-3569-2DE101DD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81665-50C5-62C7-E506-0CDADC90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2DFB-1A3A-23CA-DFC5-EB161FEC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0B9BE-B052-F225-E899-F858F8A1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5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8E86-4EC9-ADB1-4572-06800132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31A6-A9DA-C34B-7030-4D17F4D75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053ED-9733-5638-F354-15ED7CDA3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A76B-6139-13AD-7C29-A8013664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15D89-3F62-AC2E-04E9-D029ADCA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EE19-872F-D721-A572-DECDBCD2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64E8-C1A5-810C-2D77-86840346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FD318-54E6-8240-046A-36A181C2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851C6-FF14-4DFA-F24B-899001375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67BC8-4C08-EF9F-3521-DD554CE3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29000-1761-4122-9D27-8EE442E7A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35066-05DB-A8E1-D2CE-75541ED1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61102-7C27-6994-0A33-BB099446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29C46-AA79-40A0-2E3E-BE06FB0C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FA09-0E6C-CB86-7A7B-679D054D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E2839-206B-E745-5D4A-D11F57A4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1924A-C543-58E0-0BD1-ECF2BA47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92204-908E-6FC5-25E1-ED063F1E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8809E-5FAA-C290-A715-CF8EEB55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7853F-96AE-7FBF-9318-D922455A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EEEAE-8397-A768-8627-1B768B56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5995-B9D1-EB90-6C62-5491C2F2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7110-4ECF-0076-81AA-D9D39016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16D85-2007-7394-B4B3-247159CD4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37289-C997-3516-783E-2AF18254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72E4B-3B06-E93B-D316-A82524DB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C42EE-DDE4-1FA9-2627-9F8000B6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F34C-5AC8-2817-CC1A-E3890E91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43237-C4A5-FF7E-A33D-577133406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EFAB4-9165-8BEB-EAB7-CDB476A97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9C9A7-80D5-5C19-C8D7-9D1E45B1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9D-C33F-0D46-9280-B660A541A6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A28E2-6844-840A-AC7A-1F19534C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56700-535E-1156-CAD7-BFDBAF25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5621-E315-AA4E-8871-804D30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77137-AB70-9A48-2507-9C21B22B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DEE9C-8B4F-C5F7-F55C-F2A0B2B0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E2438-8A29-F378-1D19-9D74F4706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Eurostile" panose="020B0504020202050204"/>
              </a:defRPr>
            </a:lvl1pPr>
          </a:lstStyle>
          <a:p>
            <a:fld id="{DABA399D-C33F-0D46-9280-B660A541A6A3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9CC2F-5563-CB53-8BD4-32B9CEBDC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Eurostile" panose="020B0504020202050204"/>
              </a:defRPr>
            </a:lvl1pPr>
          </a:lstStyle>
          <a:p>
            <a:endParaRPr lang="en-US">
              <a:latin typeface="Eurostile" panose="020B050402020205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F711-C8BF-5B61-1346-4D2057DBE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Eurostile" panose="020B0504020202050204"/>
              </a:defRPr>
            </a:lvl1pPr>
          </a:lstStyle>
          <a:p>
            <a:fld id="{105D5621-E315-AA4E-8871-804D3059FC28}" type="slidenum">
              <a:rPr lang="en-US" smtClean="0"/>
              <a:pPr/>
              <a:t>‹#›</a:t>
            </a:fld>
            <a:endParaRPr lang="en-US">
              <a:latin typeface="Eurostile" panose="020B05040202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4807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Eurostile" panose="020B05040202020502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Eurostile" panose="020B05040202020502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Eurostile" panose="020B050402020205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Eurostile" panose="020B05040202020502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Eurostile" panose="020B05040202020502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Eurostile" panose="020B05040202020502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270EDE0E-48FB-2AD0-628C-933276F2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28" t="42000" r="21029" b="38427"/>
          <a:stretch/>
        </p:blipFill>
        <p:spPr>
          <a:xfrm>
            <a:off x="2154044" y="2236014"/>
            <a:ext cx="7883912" cy="136602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850B84-2B48-DDD4-B51A-F89B482CB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3057"/>
            <a:ext cx="9144000" cy="2003937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Eurostile" panose="020B0504020202050204" pitchFamily="34" charset="77"/>
              </a:rPr>
              <a:t>InForm Voice</a:t>
            </a:r>
          </a:p>
          <a:p>
            <a:r>
              <a:rPr lang="en-US" sz="4000" b="1" dirty="0">
                <a:solidFill>
                  <a:schemeClr val="bg1"/>
                </a:solidFill>
                <a:latin typeface="Eurostile" panose="020B0504020202050204" pitchFamily="34" charset="77"/>
              </a:rPr>
              <a:t>Managed and Supported Terminals</a:t>
            </a:r>
          </a:p>
          <a:p>
            <a:endParaRPr lang="en-US" sz="4000" b="1" dirty="0">
              <a:solidFill>
                <a:schemeClr val="bg1"/>
              </a:solidFill>
              <a:latin typeface="Eurostile" panose="020B0504020202050204" pitchFamily="34" charset="77"/>
            </a:endParaRPr>
          </a:p>
          <a:p>
            <a:r>
              <a:rPr lang="en-US" sz="2000" b="1" dirty="0">
                <a:latin typeface="Eurostile" panose="020B0504020202050204" pitchFamily="34" charset="77"/>
              </a:rPr>
              <a:t>Jan 29, 2026 – Rev 1.6</a:t>
            </a:r>
            <a:endParaRPr lang="en-US" sz="2000" b="1" dirty="0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A18596-4D27-C302-8C64-57B79E4D1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311" y="6095385"/>
            <a:ext cx="1524003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5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1D4E-5874-407D-3943-84951BC4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Terminals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8BDA-BB62-2DF1-DF6C-FA000179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164" y="1536175"/>
            <a:ext cx="10123635" cy="2654278"/>
          </a:xfrm>
        </p:spPr>
        <p:txBody>
          <a:bodyPr/>
          <a:lstStyle/>
          <a:p>
            <a:r>
              <a:rPr lang="en-US" dirty="0"/>
              <a:t>Managed means:</a:t>
            </a:r>
          </a:p>
          <a:p>
            <a:pPr lvl="1"/>
            <a:r>
              <a:rPr lang="en-US" dirty="0"/>
              <a:t>InForm Voice (IFV) creates config files for the phones</a:t>
            </a:r>
          </a:p>
          <a:p>
            <a:pPr lvl="1"/>
            <a:r>
              <a:rPr lang="en-US" dirty="0"/>
              <a:t>IFV manages firmware upgrades for the phones</a:t>
            </a:r>
          </a:p>
          <a:p>
            <a:pPr lvl="1"/>
            <a:r>
              <a:rPr lang="en-US" dirty="0"/>
              <a:t>IFV can bulk import those phones</a:t>
            </a:r>
          </a:p>
          <a:p>
            <a:pPr lvl="1"/>
            <a:r>
              <a:rPr lang="en-US" dirty="0"/>
              <a:t>For some phones IFV can manage their key programming</a:t>
            </a:r>
          </a:p>
          <a:p>
            <a:pPr lvl="1"/>
            <a:r>
              <a:rPr lang="en-US" dirty="0"/>
              <a:t>Simplifies deployment and management of phones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CD689F-75B6-3738-7144-06246ACB72A2}"/>
              </a:ext>
            </a:extLst>
          </p:cNvPr>
          <p:cNvSpPr/>
          <p:nvPr/>
        </p:nvSpPr>
        <p:spPr>
          <a:xfrm>
            <a:off x="1807392" y="4369253"/>
            <a:ext cx="9419940" cy="1895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C9A84F-2AC2-8868-0025-9AB2DFBD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45" y="5733481"/>
            <a:ext cx="976353" cy="2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80DC6-ECA4-F812-BAAE-17B221649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61" y="4733533"/>
            <a:ext cx="1475646" cy="91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56F063-F59F-F75C-1A50-E68BA15AB5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721"/>
          <a:stretch>
            <a:fillRect/>
          </a:stretch>
        </p:blipFill>
        <p:spPr>
          <a:xfrm>
            <a:off x="5282839" y="4739070"/>
            <a:ext cx="1359729" cy="907617"/>
          </a:xfrm>
          <a:prstGeom prst="rect">
            <a:avLst/>
          </a:prstGeom>
        </p:spPr>
      </p:pic>
      <p:pic>
        <p:nvPicPr>
          <p:cNvPr id="8" name="Picture 7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EEC5308-C0C1-C386-EA24-11A1C4688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5695" y="5614536"/>
            <a:ext cx="1910297" cy="489152"/>
          </a:xfrm>
          <a:prstGeom prst="rect">
            <a:avLst/>
          </a:prstGeom>
        </p:spPr>
      </p:pic>
      <p:pic>
        <p:nvPicPr>
          <p:cNvPr id="9" name="Picture 8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F31665B4-BEFC-BDEA-021E-4BCE6C8DB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5831" b="26396"/>
          <a:stretch/>
        </p:blipFill>
        <p:spPr>
          <a:xfrm>
            <a:off x="7148670" y="5610010"/>
            <a:ext cx="1351562" cy="498204"/>
          </a:xfrm>
          <a:prstGeom prst="rect">
            <a:avLst/>
          </a:prstGeom>
        </p:spPr>
      </p:pic>
      <p:pic>
        <p:nvPicPr>
          <p:cNvPr id="10" name="Picture 9" descr="A close-up of a telephone&#10;&#10;AI-generated content may be incorrect.">
            <a:extLst>
              <a:ext uri="{FF2B5EF4-FFF2-40B4-BE49-F238E27FC236}">
                <a16:creationId xmlns:a16="http://schemas.microsoft.com/office/drawing/2014/main" id="{9450379B-956B-CD59-8C53-110B62B242F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832" b="19111"/>
          <a:stretch>
            <a:fillRect/>
          </a:stretch>
        </p:blipFill>
        <p:spPr>
          <a:xfrm>
            <a:off x="9112336" y="4791536"/>
            <a:ext cx="1179417" cy="802685"/>
          </a:xfrm>
          <a:prstGeom prst="rect">
            <a:avLst/>
          </a:prstGeom>
        </p:spPr>
      </p:pic>
      <p:pic>
        <p:nvPicPr>
          <p:cNvPr id="11" name="Picture 10" descr="A black telephone with a display&#10;&#10;AI-generated content may be incorrect.">
            <a:extLst>
              <a:ext uri="{FF2B5EF4-FFF2-40B4-BE49-F238E27FC236}">
                <a16:creationId xmlns:a16="http://schemas.microsoft.com/office/drawing/2014/main" id="{34EFCAF6-1C28-574A-E788-83BDD15D4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3604" y="4791536"/>
            <a:ext cx="1068401" cy="802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AB7D0-402D-0C71-8559-5E3AE49AB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8428" y="5647278"/>
            <a:ext cx="1109496" cy="395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2E9D3B-20CD-D7D3-6ACF-A566E1BF2D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4808" y="4724955"/>
            <a:ext cx="1229522" cy="9358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8F37BA-60B3-5E71-236B-189C00FE0BC9}"/>
              </a:ext>
            </a:extLst>
          </p:cNvPr>
          <p:cNvSpPr txBox="1"/>
          <p:nvPr/>
        </p:nvSpPr>
        <p:spPr>
          <a:xfrm>
            <a:off x="1984961" y="4333423"/>
            <a:ext cx="291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DT700/820/900   GT120/890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49D4CD-1893-AEA4-78B2-C02096920F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6607" y="5661588"/>
            <a:ext cx="1109496" cy="395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3E8434-9EDC-75B6-E7C5-462AB70A9DD1}"/>
              </a:ext>
            </a:extLst>
          </p:cNvPr>
          <p:cNvSpPr txBox="1"/>
          <p:nvPr/>
        </p:nvSpPr>
        <p:spPr>
          <a:xfrm>
            <a:off x="5009425" y="4333423"/>
            <a:ext cx="2114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8 models to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E693F-7676-F5C5-073F-99CB99C35DEB}"/>
              </a:ext>
            </a:extLst>
          </p:cNvPr>
          <p:cNvSpPr txBox="1"/>
          <p:nvPr/>
        </p:nvSpPr>
        <p:spPr>
          <a:xfrm>
            <a:off x="6968374" y="4333423"/>
            <a:ext cx="164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VVX/Trio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CC3DBA-717A-B29D-1D1F-D0F04D08BEDC}"/>
              </a:ext>
            </a:extLst>
          </p:cNvPr>
          <p:cNvSpPr txBox="1"/>
          <p:nvPr/>
        </p:nvSpPr>
        <p:spPr>
          <a:xfrm>
            <a:off x="8957141" y="4333423"/>
            <a:ext cx="164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GXP/GXV/GRV</a:t>
            </a:r>
          </a:p>
        </p:txBody>
      </p:sp>
    </p:spTree>
    <p:extLst>
      <p:ext uri="{BB962C8B-B14F-4D97-AF65-F5344CB8AC3E}">
        <p14:creationId xmlns:p14="http://schemas.microsoft.com/office/powerpoint/2010/main" val="294028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0DEDE-5A4B-FD56-9359-430BEBB03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BD53-10B4-E0A5-4EBE-FC636560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Terminals - Details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59273F-1C09-49D7-070F-41FC61EB44DA}"/>
              </a:ext>
            </a:extLst>
          </p:cNvPr>
          <p:cNvSpPr/>
          <p:nvPr/>
        </p:nvSpPr>
        <p:spPr>
          <a:xfrm>
            <a:off x="1696171" y="1557276"/>
            <a:ext cx="9419940" cy="4935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B141998-95C7-2DF0-2E05-BC723548A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70166"/>
              </p:ext>
            </p:extLst>
          </p:nvPr>
        </p:nvGraphicFramePr>
        <p:xfrm>
          <a:off x="2060917" y="1728876"/>
          <a:ext cx="8737746" cy="4024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111">
                  <a:extLst>
                    <a:ext uri="{9D8B030D-6E8A-4147-A177-3AD203B41FA5}">
                      <a16:colId xmlns:a16="http://schemas.microsoft.com/office/drawing/2014/main" val="2701265743"/>
                    </a:ext>
                  </a:extLst>
                </a:gridCol>
                <a:gridCol w="5685409">
                  <a:extLst>
                    <a:ext uri="{9D8B030D-6E8A-4147-A177-3AD203B41FA5}">
                      <a16:colId xmlns:a16="http://schemas.microsoft.com/office/drawing/2014/main" val="4053254809"/>
                    </a:ext>
                  </a:extLst>
                </a:gridCol>
                <a:gridCol w="1148226">
                  <a:extLst>
                    <a:ext uri="{9D8B030D-6E8A-4147-A177-3AD203B41FA5}">
                      <a16:colId xmlns:a16="http://schemas.microsoft.com/office/drawing/2014/main" val="1477779841"/>
                    </a:ext>
                  </a:extLst>
                </a:gridCol>
              </a:tblGrid>
              <a:tr h="1346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IFV-Managed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Managed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86727"/>
                  </a:ext>
                </a:extLst>
              </a:tr>
              <a:tr h="69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DT700 and DT820 models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DT900 and DT900S models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    (except the ITK-12/24CGs and the “-2” models)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GT120 and DT890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  <a:p>
                      <a:r>
                        <a:rPr lang="en-US" dirty="0"/>
                        <a:t>Yes</a:t>
                      </a:r>
                    </a:p>
                    <a:p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061732"/>
                  </a:ext>
                </a:extLst>
              </a:tr>
              <a:tr h="471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D150, D710, D713, D735, D810, D812, D815, D865</a:t>
                      </a:r>
                    </a:p>
                    <a:p>
                      <a:r>
                        <a:rPr lang="en-US" dirty="0"/>
                        <a:t>Comtel Voice branded: D150, D713, D812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55261"/>
                  </a:ext>
                </a:extLst>
              </a:tr>
              <a:tr h="671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Poly Trio </a:t>
                      </a:r>
                      <a:r>
                        <a:rPr lang="en-US" sz="1600" dirty="0"/>
                        <a:t>(except C60, coming soon)</a:t>
                      </a:r>
                      <a:endParaRPr lang="en-US" dirty="0"/>
                    </a:p>
                    <a:p>
                      <a:r>
                        <a:rPr lang="en-US" dirty="0"/>
                        <a:t>All Poly VVX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32761"/>
                  </a:ext>
                </a:extLst>
              </a:tr>
              <a:tr h="687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GRP2615, GRP2612	</a:t>
                      </a:r>
                    </a:p>
                    <a:p>
                      <a:r>
                        <a:rPr lang="en-US" dirty="0"/>
                        <a:t>GXV3470	, GXV3480, GXV3370</a:t>
                      </a:r>
                    </a:p>
                    <a:p>
                      <a:r>
                        <a:rPr lang="en-US" dirty="0"/>
                        <a:t>GXP1630, GXP1782, GXP2170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55633"/>
                  </a:ext>
                </a:extLst>
              </a:tr>
            </a:tbl>
          </a:graphicData>
        </a:graphic>
      </p:graphicFrame>
      <p:pic>
        <p:nvPicPr>
          <p:cNvPr id="9" name="Picture 8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D18EEBD2-A8C2-49F4-03E9-51B98861F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5831" b="26396"/>
          <a:stretch/>
        </p:blipFill>
        <p:spPr>
          <a:xfrm>
            <a:off x="2305912" y="4278337"/>
            <a:ext cx="1351562" cy="49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5D35EF-B95D-2ABA-06A5-7FD8E9353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441" y="3673405"/>
            <a:ext cx="1109496" cy="395048"/>
          </a:xfrm>
          <a:prstGeom prst="rect">
            <a:avLst/>
          </a:prstGeom>
        </p:spPr>
      </p:pic>
      <p:pic>
        <p:nvPicPr>
          <p:cNvPr id="19" name="Picture 1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950B7D0-A66B-E554-D0AB-096DD207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337" y="5020353"/>
            <a:ext cx="1910297" cy="4891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5B64734-C2BE-108B-148E-1A73AFAD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12" y="2836618"/>
            <a:ext cx="976353" cy="2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F3CFDF-7B35-4F95-F519-4798E00492D2}"/>
              </a:ext>
            </a:extLst>
          </p:cNvPr>
          <p:cNvSpPr txBox="1"/>
          <p:nvPr/>
        </p:nvSpPr>
        <p:spPr>
          <a:xfrm>
            <a:off x="3283570" y="5829951"/>
            <a:ext cx="445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IFV also manages Tone Commander’s Teo phones  meant for the DoD.</a:t>
            </a:r>
          </a:p>
        </p:txBody>
      </p:sp>
      <p:pic>
        <p:nvPicPr>
          <p:cNvPr id="2050" name="Picture 2" descr="Tone Commander">
            <a:extLst>
              <a:ext uri="{FF2B5EF4-FFF2-40B4-BE49-F238E27FC236}">
                <a16:creationId xmlns:a16="http://schemas.microsoft.com/office/drawing/2014/main" id="{FD12283F-3578-CA20-0BA2-FF21A982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58" y="5997130"/>
            <a:ext cx="1013838" cy="1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54CC39-7C57-9185-5349-DE8D9336432C}"/>
              </a:ext>
            </a:extLst>
          </p:cNvPr>
          <p:cNvSpPr txBox="1"/>
          <p:nvPr/>
        </p:nvSpPr>
        <p:spPr>
          <a:xfrm>
            <a:off x="8958334" y="5753318"/>
            <a:ext cx="204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However, BLF works if configured manually</a:t>
            </a:r>
          </a:p>
        </p:txBody>
      </p:sp>
    </p:spTree>
    <p:extLst>
      <p:ext uri="{BB962C8B-B14F-4D97-AF65-F5344CB8AC3E}">
        <p14:creationId xmlns:p14="http://schemas.microsoft.com/office/powerpoint/2010/main" val="28418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731F-C095-929E-92AC-DB766276F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94FD-E8C3-641F-31F2-9DA897A6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Terminals - Future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72B3C9-DE27-68D9-1DCC-8C40A45A8865}"/>
              </a:ext>
            </a:extLst>
          </p:cNvPr>
          <p:cNvSpPr/>
          <p:nvPr/>
        </p:nvSpPr>
        <p:spPr>
          <a:xfrm>
            <a:off x="1815275" y="1394285"/>
            <a:ext cx="9419940" cy="5179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F79A84E-15C2-69F5-56E7-35CB872E9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64721"/>
              </p:ext>
            </p:extLst>
          </p:nvPr>
        </p:nvGraphicFramePr>
        <p:xfrm>
          <a:off x="2095690" y="1766534"/>
          <a:ext cx="8845577" cy="4435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9274">
                  <a:extLst>
                    <a:ext uri="{9D8B030D-6E8A-4147-A177-3AD203B41FA5}">
                      <a16:colId xmlns:a16="http://schemas.microsoft.com/office/drawing/2014/main" val="2701265743"/>
                    </a:ext>
                  </a:extLst>
                </a:gridCol>
                <a:gridCol w="4200243">
                  <a:extLst>
                    <a:ext uri="{9D8B030D-6E8A-4147-A177-3AD203B41FA5}">
                      <a16:colId xmlns:a16="http://schemas.microsoft.com/office/drawing/2014/main" val="4053254809"/>
                    </a:ext>
                  </a:extLst>
                </a:gridCol>
                <a:gridCol w="1206060">
                  <a:extLst>
                    <a:ext uri="{9D8B030D-6E8A-4147-A177-3AD203B41FA5}">
                      <a16:colId xmlns:a16="http://schemas.microsoft.com/office/drawing/2014/main" val="1477779841"/>
                    </a:ext>
                  </a:extLst>
                </a:gridCol>
              </a:tblGrid>
              <a:tr h="69666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Models we plan to manage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Managed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86727"/>
                  </a:ext>
                </a:extLst>
              </a:tr>
              <a:tr h="1408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6900 Series phones</a:t>
                      </a:r>
                    </a:p>
                    <a:p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Currently in Development!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  <a:p>
                      <a:endParaRPr lang="en-US" dirty="0"/>
                    </a:p>
                    <a:p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061732"/>
                  </a:ext>
                </a:extLst>
              </a:tr>
              <a:tr h="1293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models still to be determined. Will likely include T44w, T54w, MP56 E2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55261"/>
                  </a:ext>
                </a:extLst>
              </a:tr>
              <a:tr h="1036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 Edge E series</a:t>
                      </a:r>
                    </a:p>
                    <a:p>
                      <a:r>
                        <a:rPr lang="en-US" dirty="0"/>
                        <a:t>Poly Trio C60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348168"/>
                  </a:ext>
                </a:extLst>
              </a:tr>
            </a:tbl>
          </a:graphicData>
        </a:graphic>
      </p:graphicFrame>
      <p:pic>
        <p:nvPicPr>
          <p:cNvPr id="3" name="Picture 2" descr="Media Center - Logo | Mitel Networks ...">
            <a:extLst>
              <a:ext uri="{FF2B5EF4-FFF2-40B4-BE49-F238E27FC236}">
                <a16:creationId xmlns:a16="http://schemas.microsoft.com/office/drawing/2014/main" id="{252B9AE5-907B-CE05-8A03-A3212B51F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2"/>
          <a:stretch>
            <a:fillRect/>
          </a:stretch>
        </p:blipFill>
        <p:spPr bwMode="auto">
          <a:xfrm>
            <a:off x="2234598" y="2845603"/>
            <a:ext cx="1488886" cy="4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13213868-CE7D-3D62-92B7-F17DF6C9A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98" y="4251177"/>
            <a:ext cx="1312374" cy="277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74B90-97F9-3B36-08A7-7A42C6BCF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484" y="2448107"/>
            <a:ext cx="1060700" cy="106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AA0CD-4D67-2149-B0DE-FE04FEF32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670" y="2620306"/>
            <a:ext cx="1060700" cy="106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DCC24B-E9D3-9B0E-629E-98E6D4ABF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972" y="3970054"/>
            <a:ext cx="1300539" cy="810669"/>
          </a:xfrm>
          <a:prstGeom prst="rect">
            <a:avLst/>
          </a:prstGeom>
        </p:spPr>
      </p:pic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076576B6-806E-5ABA-88C4-E5BE023C4C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5831" b="26396"/>
          <a:stretch/>
        </p:blipFill>
        <p:spPr>
          <a:xfrm>
            <a:off x="2142989" y="5461162"/>
            <a:ext cx="1351562" cy="498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F8D12-2182-E607-EC0C-CA14BC664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3283" y="4142253"/>
            <a:ext cx="1154863" cy="750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AE2A2-61FB-0063-0507-B90614084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4551" y="5394622"/>
            <a:ext cx="1442569" cy="637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0C7C8-5D74-07E1-D2B4-54C86E9BB2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0080" y="5272551"/>
            <a:ext cx="1067249" cy="8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AD224-F3B0-B9A7-FEE9-DFF2305D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58BF-BD86-EAFE-02A8-8996276C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– Dev Tested Terminals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0A3-2D01-ACB8-9DCD-6A68A2F8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75"/>
            <a:ext cx="10515600" cy="1680672"/>
          </a:xfrm>
        </p:spPr>
        <p:txBody>
          <a:bodyPr/>
          <a:lstStyle/>
          <a:p>
            <a:r>
              <a:rPr lang="en-US" dirty="0"/>
              <a:t>Supported – Dev Tested means:</a:t>
            </a:r>
          </a:p>
          <a:p>
            <a:pPr lvl="1"/>
            <a:r>
              <a:rPr lang="en-US" dirty="0"/>
              <a:t>Development has tested the vendor’s phones (either all models or a specific models)</a:t>
            </a:r>
          </a:p>
          <a:p>
            <a:pPr lvl="1"/>
            <a:r>
              <a:rPr lang="en-US" dirty="0"/>
              <a:t>Development evaluated 70+ SIP, integration, and related features</a:t>
            </a:r>
          </a:p>
          <a:p>
            <a:pPr lvl="1"/>
            <a:r>
              <a:rPr lang="en-US" dirty="0"/>
              <a:t>All test results are documented in the </a:t>
            </a:r>
            <a:r>
              <a:rPr lang="en-US" b="1" dirty="0"/>
              <a:t>IFV Compatibility Mega Matrix </a:t>
            </a:r>
            <a:r>
              <a:rPr lang="en-US" dirty="0"/>
              <a:t>spreadsheet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C81D39-EBA4-CC47-66B6-9223E38C0DA5}"/>
              </a:ext>
            </a:extLst>
          </p:cNvPr>
          <p:cNvSpPr/>
          <p:nvPr/>
        </p:nvSpPr>
        <p:spPr>
          <a:xfrm>
            <a:off x="1497903" y="3426051"/>
            <a:ext cx="8919223" cy="1895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0E4E0-F491-6A67-4680-E2C66F66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15" y="4495382"/>
            <a:ext cx="1858775" cy="408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AA3AB-9C59-C5D9-421E-3169DD46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618" y="4362552"/>
            <a:ext cx="1588812" cy="651820"/>
          </a:xfrm>
          <a:prstGeom prst="rect">
            <a:avLst/>
          </a:prstGeom>
        </p:spPr>
      </p:pic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CE21EEC1-462D-121B-E5CA-47623D0CC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68" y="3814476"/>
            <a:ext cx="1591185" cy="336307"/>
          </a:xfrm>
          <a:prstGeom prst="rect">
            <a:avLst/>
          </a:prstGeom>
        </p:spPr>
      </p:pic>
      <p:pic>
        <p:nvPicPr>
          <p:cNvPr id="9" name="Picture 8" descr="Media Center - Logo | Mitel Networks ...">
            <a:extLst>
              <a:ext uri="{FF2B5EF4-FFF2-40B4-BE49-F238E27FC236}">
                <a16:creationId xmlns:a16="http://schemas.microsoft.com/office/drawing/2014/main" id="{CA84BD39-61A1-807C-6E5D-7F13B45C8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2"/>
          <a:stretch>
            <a:fillRect/>
          </a:stretch>
        </p:blipFill>
        <p:spPr bwMode="auto">
          <a:xfrm>
            <a:off x="2245695" y="3762876"/>
            <a:ext cx="1488886" cy="4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F90DD2-21AB-592A-DA32-6C51AE32FAA1}"/>
              </a:ext>
            </a:extLst>
          </p:cNvPr>
          <p:cNvGrpSpPr/>
          <p:nvPr/>
        </p:nvGrpSpPr>
        <p:grpSpPr>
          <a:xfrm>
            <a:off x="7789671" y="3703498"/>
            <a:ext cx="2095558" cy="461665"/>
            <a:chOff x="3034122" y="4583629"/>
            <a:chExt cx="2095558" cy="46166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D086CE8-0D89-B07E-565F-369F155D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122" y="4683969"/>
              <a:ext cx="976353" cy="25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DD87AB-107E-CEEC-7EFC-75718CB9BF84}"/>
                </a:ext>
              </a:extLst>
            </p:cNvPr>
            <p:cNvSpPr txBox="1"/>
            <p:nvPr/>
          </p:nvSpPr>
          <p:spPr>
            <a:xfrm>
              <a:off x="3759995" y="4583629"/>
              <a:ext cx="1369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329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DECT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5F29E89-D54D-2590-B055-D47D5DDC5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041" y="4357110"/>
            <a:ext cx="1588812" cy="7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38E38-300F-FF13-80C8-FBFAC446E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63BA-EBF4-7C25-886F-A225A35F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Dev-Tested Terminals - Details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2EF627-64B0-E671-0E31-028F6C3B32B0}"/>
              </a:ext>
            </a:extLst>
          </p:cNvPr>
          <p:cNvSpPr/>
          <p:nvPr/>
        </p:nvSpPr>
        <p:spPr>
          <a:xfrm>
            <a:off x="1719820" y="1533036"/>
            <a:ext cx="9419940" cy="4935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CF86410-377D-FC8A-8E2D-8C899D4D9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05244"/>
              </p:ext>
            </p:extLst>
          </p:nvPr>
        </p:nvGraphicFramePr>
        <p:xfrm>
          <a:off x="2060916" y="1728876"/>
          <a:ext cx="8659635" cy="4236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607">
                  <a:extLst>
                    <a:ext uri="{9D8B030D-6E8A-4147-A177-3AD203B41FA5}">
                      <a16:colId xmlns:a16="http://schemas.microsoft.com/office/drawing/2014/main" val="2701265743"/>
                    </a:ext>
                  </a:extLst>
                </a:gridCol>
                <a:gridCol w="6589028">
                  <a:extLst>
                    <a:ext uri="{9D8B030D-6E8A-4147-A177-3AD203B41FA5}">
                      <a16:colId xmlns:a16="http://schemas.microsoft.com/office/drawing/2014/main" val="4053254809"/>
                    </a:ext>
                  </a:extLst>
                </a:gridCol>
              </a:tblGrid>
              <a:tr h="1346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Models Tested by IFV Development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86727"/>
                  </a:ext>
                </a:extLst>
              </a:tr>
              <a:tr h="69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6905, 6910, 6930w / 6920w, 6940w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061732"/>
                  </a:ext>
                </a:extLst>
              </a:tr>
              <a:tr h="471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G266, G566, G966, I766, M166, G277, G577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55261"/>
                  </a:ext>
                </a:extLst>
              </a:tr>
              <a:tr h="671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T44s, T54w, T46s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188160"/>
                  </a:ext>
                </a:extLst>
              </a:tr>
              <a:tr h="671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ND2210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32761"/>
                  </a:ext>
                </a:extLst>
              </a:tr>
              <a:tr h="671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3300IP, 9600IP/9600MWD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22553"/>
                  </a:ext>
                </a:extLst>
              </a:tr>
              <a:tr h="687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vIPer</a:t>
                      </a:r>
                      <a:r>
                        <a:rPr lang="en-US" dirty="0"/>
                        <a:t> phone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55633"/>
                  </a:ext>
                </a:extLst>
              </a:tr>
            </a:tbl>
          </a:graphicData>
        </a:graphic>
      </p:graphicFrame>
      <p:pic>
        <p:nvPicPr>
          <p:cNvPr id="6" name="Picture 5" descr="Media Center - Logo | Mitel Networks ...">
            <a:extLst>
              <a:ext uri="{FF2B5EF4-FFF2-40B4-BE49-F238E27FC236}">
                <a16:creationId xmlns:a16="http://schemas.microsoft.com/office/drawing/2014/main" id="{890BDFD5-76C7-80A6-9702-4A1E9BCD1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2"/>
          <a:stretch>
            <a:fillRect/>
          </a:stretch>
        </p:blipFill>
        <p:spPr bwMode="auto">
          <a:xfrm>
            <a:off x="2268548" y="2196531"/>
            <a:ext cx="1488886" cy="4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2559B6C-A6CB-477D-0880-80ABAF5B9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49" y="3476545"/>
            <a:ext cx="1369685" cy="2894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06BB3A-92B5-B1CB-2D69-2860FD967295}"/>
              </a:ext>
            </a:extLst>
          </p:cNvPr>
          <p:cNvGrpSpPr/>
          <p:nvPr/>
        </p:nvGrpSpPr>
        <p:grpSpPr>
          <a:xfrm>
            <a:off x="2159603" y="2795816"/>
            <a:ext cx="2095558" cy="461665"/>
            <a:chOff x="3034122" y="4583629"/>
            <a:chExt cx="2095558" cy="461665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A2B24B5-CE8E-D484-7A5E-09AA74D03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122" y="4683969"/>
              <a:ext cx="976353" cy="25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E5AAD2-4E9B-C6AD-49A7-8874AC466277}"/>
                </a:ext>
              </a:extLst>
            </p:cNvPr>
            <p:cNvSpPr txBox="1"/>
            <p:nvPr/>
          </p:nvSpPr>
          <p:spPr>
            <a:xfrm>
              <a:off x="3759995" y="4583629"/>
              <a:ext cx="1369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329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DECT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31EE326-5DC3-13D8-F333-8D8783876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203" y="4035444"/>
            <a:ext cx="1858775" cy="408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60AD3-7C69-AF23-BA3F-160CF6EA4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184" y="5287714"/>
            <a:ext cx="1588812" cy="651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0EECEA-696A-9B5F-7D66-434581690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583" y="4629353"/>
            <a:ext cx="1150816" cy="5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FA36-AC59-7A80-F869-E1D7D754F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59D5-3838-8CE4-28C9-DB618500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working Terminals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0DF7-155D-1A0D-5D0D-72A1FBEA3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75"/>
            <a:ext cx="10515600" cy="14883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Support:</a:t>
            </a:r>
          </a:p>
          <a:p>
            <a:pPr lvl="1"/>
            <a:r>
              <a:rPr lang="en-US" dirty="0"/>
              <a:t>Since IFV uses open SIP standards, these phones are expected to work for basic SIP functionality</a:t>
            </a:r>
          </a:p>
          <a:p>
            <a:pPr lvl="1"/>
            <a:r>
              <a:rPr lang="en-US" dirty="0"/>
              <a:t>The phones listed below have been used successfully in an IFV lab environment and/or at customer sites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A6490-703E-F003-40BF-7B0B838580E9}"/>
              </a:ext>
            </a:extLst>
          </p:cNvPr>
          <p:cNvSpPr/>
          <p:nvPr/>
        </p:nvSpPr>
        <p:spPr>
          <a:xfrm>
            <a:off x="1878037" y="3406385"/>
            <a:ext cx="6822831" cy="11585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CE152-D6E9-F54D-15C0-2B59914F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43" y="3771800"/>
            <a:ext cx="1588811" cy="339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7ABCE-26D1-E028-BD9E-111C3F28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434" y="3741467"/>
            <a:ext cx="1221054" cy="369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77609-BDA7-D612-AED7-F0BE6D60A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68" y="3703207"/>
            <a:ext cx="1772638" cy="4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2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2DFC547FE454DA441F8E4DB6CB3C4" ma:contentTypeVersion="11" ma:contentTypeDescription="Create a new document." ma:contentTypeScope="" ma:versionID="80c941bea8d6348f51cb92fef9d0ba10">
  <xsd:schema xmlns:xsd="http://www.w3.org/2001/XMLSchema" xmlns:xs="http://www.w3.org/2001/XMLSchema" xmlns:p="http://schemas.microsoft.com/office/2006/metadata/properties" xmlns:ns2="3db675c4-0fe8-4ce1-9ed3-fd120dc7810f" xmlns:ns3="c55bc033-aa17-49c4-b3ce-beb3ce4412e4" targetNamespace="http://schemas.microsoft.com/office/2006/metadata/properties" ma:root="true" ma:fieldsID="21764e063c36cc0a967d49270d0ee5ea" ns2:_="" ns3:_="">
    <xsd:import namespace="3db675c4-0fe8-4ce1-9ed3-fd120dc7810f"/>
    <xsd:import namespace="c55bc033-aa17-49c4-b3ce-beb3ce4412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675c4-0fe8-4ce1-9ed3-fd120dc78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a3d8cd9-80f0-4672-b142-813ffca0bb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bc033-aa17-49c4-b3ce-beb3ce4412e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20bae2-7fec-4653-893f-02b8fb0eb404}" ma:internalName="TaxCatchAll" ma:showField="CatchAllData" ma:web="c55bc033-aa17-49c4-b3ce-beb3ce4412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b675c4-0fe8-4ce1-9ed3-fd120dc7810f">
      <Terms xmlns="http://schemas.microsoft.com/office/infopath/2007/PartnerControls"/>
    </lcf76f155ced4ddcb4097134ff3c332f>
    <TaxCatchAll xmlns="c55bc033-aa17-49c4-b3ce-beb3ce4412e4" xsi:nil="true"/>
  </documentManagement>
</p:properties>
</file>

<file path=customXml/itemProps1.xml><?xml version="1.0" encoding="utf-8"?>
<ds:datastoreItem xmlns:ds="http://schemas.openxmlformats.org/officeDocument/2006/customXml" ds:itemID="{41061789-652B-4844-A6E9-9F2B91A6A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329723-0ADB-4406-9B6E-52EC5272F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b675c4-0fe8-4ce1-9ed3-fd120dc7810f"/>
    <ds:schemaRef ds:uri="c55bc033-aa17-49c4-b3ce-beb3ce4412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16F37C-AB45-4B04-BAE0-0AA6D5B912A4}">
  <ds:schemaRefs>
    <ds:schemaRef ds:uri="http://schemas.microsoft.com/office/2006/metadata/properties"/>
    <ds:schemaRef ds:uri="http://schemas.microsoft.com/office/infopath/2007/PartnerControls"/>
    <ds:schemaRef ds:uri="3db675c4-0fe8-4ce1-9ed3-fd120dc7810f"/>
    <ds:schemaRef ds:uri="c55bc033-aa17-49c4-b3ce-beb3ce4412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368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Narrow</vt:lpstr>
      <vt:lpstr>Cambria</vt:lpstr>
      <vt:lpstr>Eurostile</vt:lpstr>
      <vt:lpstr>Office Theme</vt:lpstr>
      <vt:lpstr>PowerPoint Presentation</vt:lpstr>
      <vt:lpstr>Managed Terminals</vt:lpstr>
      <vt:lpstr>Managed Terminals - Details</vt:lpstr>
      <vt:lpstr>Managed Terminals - Future</vt:lpstr>
      <vt:lpstr>Supported – Dev Tested Terminals</vt:lpstr>
      <vt:lpstr>Supported Dev-Tested Terminals - Details</vt:lpstr>
      <vt:lpstr>Other working Terminals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Zack Diesu</dc:creator>
  <cp:lastModifiedBy>Kenneth Coombes</cp:lastModifiedBy>
  <cp:revision>51</cp:revision>
  <dcterms:created xsi:type="dcterms:W3CDTF">2025-08-11T19:29:01Z</dcterms:created>
  <dcterms:modified xsi:type="dcterms:W3CDTF">2026-02-02T16:26:29Z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0x0101004312DFC547FE454DA441F8E4DB6CB3C4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